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B34C-D8E4-4BBF-A900-7C048C1BDD8C}" type="datetimeFigureOut">
              <a:rPr lang="en-AU" smtClean="0"/>
              <a:t>6/12/2019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696A-8570-41DD-A202-EA80279C41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763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B34C-D8E4-4BBF-A900-7C048C1BDD8C}" type="datetimeFigureOut">
              <a:rPr lang="en-AU" smtClean="0"/>
              <a:t>6/12/2019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696A-8570-41DD-A202-EA80279C41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8160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B34C-D8E4-4BBF-A900-7C048C1BDD8C}" type="datetimeFigureOut">
              <a:rPr lang="en-AU" smtClean="0"/>
              <a:t>6/12/2019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696A-8570-41DD-A202-EA80279C41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0393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Column Content 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03"/>
          <a:stretch/>
        </p:blipFill>
        <p:spPr>
          <a:xfrm>
            <a:off x="1" y="0"/>
            <a:ext cx="11141476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337062" y="1989138"/>
            <a:ext cx="11482699" cy="411066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9C2C0D5-A346-2643-9D8C-8C22D5D50C6E}"/>
              </a:ext>
            </a:extLst>
          </p:cNvPr>
          <p:cNvGrpSpPr/>
          <p:nvPr userDrawn="1"/>
        </p:nvGrpSpPr>
        <p:grpSpPr>
          <a:xfrm>
            <a:off x="337062" y="365496"/>
            <a:ext cx="2576121" cy="184666"/>
            <a:chOff x="446350" y="402893"/>
            <a:chExt cx="2780477" cy="203560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EFECAC3-BF7B-B746-B2D0-F554BFDC2964}"/>
                </a:ext>
              </a:extLst>
            </p:cNvPr>
            <p:cNvCxnSpPr/>
            <p:nvPr userDrawn="1"/>
          </p:nvCxnSpPr>
          <p:spPr>
            <a:xfrm>
              <a:off x="446350" y="428178"/>
              <a:ext cx="0" cy="119050"/>
            </a:xfrm>
            <a:prstGeom prst="line">
              <a:avLst/>
            </a:prstGeom>
            <a:ln w="317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74AE827-7224-224D-825A-55775AA3B745}"/>
                </a:ext>
              </a:extLst>
            </p:cNvPr>
            <p:cNvSpPr txBox="1"/>
            <p:nvPr userDrawn="1"/>
          </p:nvSpPr>
          <p:spPr>
            <a:xfrm>
              <a:off x="524310" y="402893"/>
              <a:ext cx="2702517" cy="20356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AU" sz="1200" b="1" i="0">
                  <a:solidFill>
                    <a:schemeClr val="tx2"/>
                  </a:solidFill>
                  <a:latin typeface="Montserrat SemiBold" pitchFamily="2" charset="77"/>
                </a:rPr>
                <a:t>NSW Department of Education</a:t>
              </a:r>
            </a:p>
          </p:txBody>
        </p:sp>
      </p:grp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37366" y="779117"/>
            <a:ext cx="11476263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7376" y="1300834"/>
            <a:ext cx="11482386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0" i="0">
                <a:solidFill>
                  <a:schemeClr val="accent5"/>
                </a:solidFill>
                <a:latin typeface="Montserrat SemiBold" pitchFamily="2" charset="77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Subtitle goes here</a:t>
            </a:r>
          </a:p>
        </p:txBody>
      </p:sp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3309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B34C-D8E4-4BBF-A900-7C048C1BDD8C}" type="datetimeFigureOut">
              <a:rPr lang="en-AU" smtClean="0"/>
              <a:t>6/12/2019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696A-8570-41DD-A202-EA80279C41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92349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B34C-D8E4-4BBF-A900-7C048C1BDD8C}" type="datetimeFigureOut">
              <a:rPr lang="en-AU" smtClean="0"/>
              <a:t>6/12/2019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696A-8570-41DD-A202-EA80279C41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156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B34C-D8E4-4BBF-A900-7C048C1BDD8C}" type="datetimeFigureOut">
              <a:rPr lang="en-AU" smtClean="0"/>
              <a:t>6/12/2019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696A-8570-41DD-A202-EA80279C41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718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B34C-D8E4-4BBF-A900-7C048C1BDD8C}" type="datetimeFigureOut">
              <a:rPr lang="en-AU" smtClean="0"/>
              <a:t>6/12/2019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696A-8570-41DD-A202-EA80279C41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3840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B34C-D8E4-4BBF-A900-7C048C1BDD8C}" type="datetimeFigureOut">
              <a:rPr lang="en-AU" smtClean="0"/>
              <a:t>6/12/2019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696A-8570-41DD-A202-EA80279C41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5163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B34C-D8E4-4BBF-A900-7C048C1BDD8C}" type="datetimeFigureOut">
              <a:rPr lang="en-AU" smtClean="0"/>
              <a:t>6/12/2019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696A-8570-41DD-A202-EA80279C41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9357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B34C-D8E4-4BBF-A900-7C048C1BDD8C}" type="datetimeFigureOut">
              <a:rPr lang="en-AU" smtClean="0"/>
              <a:t>6/12/2019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696A-8570-41DD-A202-EA80279C41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0048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B34C-D8E4-4BBF-A900-7C048C1BDD8C}" type="datetimeFigureOut">
              <a:rPr lang="en-AU" smtClean="0"/>
              <a:t>6/12/2019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696A-8570-41DD-A202-EA80279C41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9543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5B34C-D8E4-4BBF-A900-7C048C1BDD8C}" type="datetimeFigureOut">
              <a:rPr lang="en-AU" smtClean="0"/>
              <a:t>6/12/2019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0696A-8570-41DD-A202-EA80279C41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3132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t4l.link/win10student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09F270D-A6EA-4AD3-992B-9B371ACA1C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US" dirty="0">
                <a:latin typeface="Montserrat Medium"/>
              </a:rPr>
              <a:t>With Microsoft ending support for Win 7 operating system within 2 months, it's essential that </a:t>
            </a:r>
            <a:r>
              <a:rPr lang="en-US" altLang="ja" dirty="0">
                <a:latin typeface="Montserrat Medium"/>
              </a:rPr>
              <a:t>all</a:t>
            </a:r>
            <a:r>
              <a:rPr lang="ja" altLang="en-US" dirty="0">
                <a:latin typeface="Montserrat Medium"/>
              </a:rPr>
              <a:t> </a:t>
            </a:r>
            <a:r>
              <a:rPr lang="en-US" altLang="ja" dirty="0">
                <a:latin typeface="Montserrat Medium"/>
              </a:rPr>
              <a:t>remaining devices</a:t>
            </a:r>
            <a:r>
              <a:rPr lang="ja" altLang="en-US" dirty="0">
                <a:latin typeface="Montserrat Medium"/>
              </a:rPr>
              <a:t> </a:t>
            </a:r>
            <a:r>
              <a:rPr lang="en-US" altLang="ja" dirty="0">
                <a:latin typeface="Montserrat Medium"/>
              </a:rPr>
              <a:t>be</a:t>
            </a:r>
            <a:r>
              <a:rPr lang="ja" altLang="en-US" dirty="0">
                <a:latin typeface="Montserrat Medium"/>
              </a:rPr>
              <a:t> </a:t>
            </a:r>
            <a:r>
              <a:rPr lang="en-US" altLang="ja" dirty="0">
                <a:latin typeface="Montserrat Medium"/>
              </a:rPr>
              <a:t>updated</a:t>
            </a:r>
            <a:r>
              <a:rPr lang="ja" altLang="en-US" dirty="0">
                <a:latin typeface="Montserrat Medium"/>
              </a:rPr>
              <a:t> </a:t>
            </a:r>
            <a:r>
              <a:rPr lang="en-US" altLang="ja" dirty="0">
                <a:latin typeface="Montserrat Medium"/>
              </a:rPr>
              <a:t>or</a:t>
            </a:r>
            <a:r>
              <a:rPr lang="ja" altLang="en-US" dirty="0">
                <a:latin typeface="Montserrat Medium"/>
              </a:rPr>
              <a:t> </a:t>
            </a:r>
            <a:r>
              <a:rPr lang="en-US" altLang="ja" dirty="0">
                <a:latin typeface="Montserrat Medium"/>
              </a:rPr>
              <a:t>disconnected</a:t>
            </a:r>
            <a:r>
              <a:rPr lang="ja" altLang="en-US" dirty="0">
                <a:latin typeface="Montserrat Medium"/>
              </a:rPr>
              <a:t> </a:t>
            </a:r>
            <a:r>
              <a:rPr lang="en-US" dirty="0">
                <a:latin typeface="Montserrat Medium"/>
              </a:rPr>
              <a:t>as soon as possible. </a:t>
            </a:r>
            <a:endParaRPr lang="en-US" altLang="ja" dirty="0"/>
          </a:p>
          <a:p>
            <a:r>
              <a:rPr lang="en-US" dirty="0">
                <a:latin typeface="Montserrat Medium"/>
              </a:rPr>
              <a:t>What about students in schools who "bring their own" computer that's still running </a:t>
            </a:r>
            <a:endParaRPr lang="en-US" altLang="ja" dirty="0"/>
          </a:p>
          <a:p>
            <a:pPr marL="0" indent="0">
              <a:buNone/>
            </a:pPr>
            <a:r>
              <a:rPr lang="en-US" dirty="0">
                <a:latin typeface="Montserrat Medium"/>
              </a:rPr>
              <a:t>    Windows 7?</a:t>
            </a:r>
            <a:endParaRPr lang="en-US" altLang="ja" dirty="0"/>
          </a:p>
          <a:p>
            <a:pPr marL="285750" indent="-285750"/>
            <a:r>
              <a:rPr lang="en-US" dirty="0">
                <a:latin typeface="Montserrat Medium"/>
              </a:rPr>
              <a:t>It's just as </a:t>
            </a:r>
            <a:r>
              <a:rPr lang="en-US" altLang="ja" dirty="0">
                <a:latin typeface="Montserrat Medium"/>
              </a:rPr>
              <a:t>important</a:t>
            </a:r>
            <a:r>
              <a:rPr lang="ja" altLang="en-US" dirty="0">
                <a:latin typeface="Montserrat Medium"/>
              </a:rPr>
              <a:t> </a:t>
            </a:r>
            <a:r>
              <a:rPr lang="en-US" altLang="ja" dirty="0">
                <a:latin typeface="Montserrat Medium"/>
              </a:rPr>
              <a:t>that</a:t>
            </a:r>
            <a:r>
              <a:rPr lang="ja" altLang="en-US" dirty="0">
                <a:latin typeface="Montserrat Medium"/>
              </a:rPr>
              <a:t> </a:t>
            </a:r>
            <a:r>
              <a:rPr lang="en-US" altLang="ja" dirty="0">
                <a:latin typeface="Montserrat Medium"/>
              </a:rPr>
              <a:t>all BYODs</a:t>
            </a:r>
            <a:r>
              <a:rPr lang="ja" altLang="en-US" dirty="0">
                <a:latin typeface="Montserrat Medium"/>
              </a:rPr>
              <a:t> </a:t>
            </a:r>
            <a:r>
              <a:rPr lang="en-US" altLang="ja" dirty="0">
                <a:latin typeface="Montserrat Medium"/>
              </a:rPr>
              <a:t>are</a:t>
            </a:r>
            <a:r>
              <a:rPr lang="ja" altLang="en-US" dirty="0">
                <a:latin typeface="Montserrat Medium"/>
              </a:rPr>
              <a:t> </a:t>
            </a:r>
            <a:r>
              <a:rPr lang="en-US" altLang="ja" dirty="0">
                <a:latin typeface="Montserrat Medium"/>
              </a:rPr>
              <a:t>updated!</a:t>
            </a:r>
            <a:r>
              <a:rPr lang="ja" altLang="en-US" dirty="0">
                <a:latin typeface="Montserrat Medium"/>
              </a:rPr>
              <a:t> </a:t>
            </a:r>
            <a:endParaRPr lang="en-US" altLang="ja" dirty="0"/>
          </a:p>
          <a:p>
            <a:pPr marL="285750" indent="-285750"/>
            <a:r>
              <a:rPr lang="en-US" dirty="0">
                <a:latin typeface="Montserrat Medium"/>
              </a:rPr>
              <a:t>Students are entitled </a:t>
            </a:r>
            <a:r>
              <a:rPr lang="en-US" altLang="ja" dirty="0">
                <a:latin typeface="Montserrat Medium"/>
              </a:rPr>
              <a:t>to</a:t>
            </a:r>
            <a:r>
              <a:rPr lang="ja" altLang="en-US" dirty="0">
                <a:latin typeface="Montserrat Medium"/>
              </a:rPr>
              <a:t> </a:t>
            </a:r>
            <a:r>
              <a:rPr lang="en-US" altLang="ja" dirty="0">
                <a:latin typeface="Montserrat Medium"/>
              </a:rPr>
              <a:t>a</a:t>
            </a:r>
            <a:r>
              <a:rPr lang="ja" altLang="en-US" dirty="0">
                <a:latin typeface="Montserrat Medium"/>
              </a:rPr>
              <a:t> </a:t>
            </a:r>
            <a:r>
              <a:rPr lang="en-US" altLang="ja" dirty="0">
                <a:latin typeface="Montserrat Medium"/>
              </a:rPr>
              <a:t>FREE</a:t>
            </a:r>
            <a:r>
              <a:rPr lang="ja" altLang="en-US" dirty="0">
                <a:latin typeface="Montserrat Medium"/>
              </a:rPr>
              <a:t> </a:t>
            </a:r>
            <a:r>
              <a:rPr lang="en-US" altLang="ja" dirty="0">
                <a:latin typeface="Montserrat Medium"/>
              </a:rPr>
              <a:t>Windows</a:t>
            </a:r>
            <a:r>
              <a:rPr lang="ja" altLang="en-US" dirty="0">
                <a:latin typeface="Montserrat Medium"/>
              </a:rPr>
              <a:t> </a:t>
            </a:r>
            <a:r>
              <a:rPr lang="en-US" altLang="ja" dirty="0">
                <a:latin typeface="Montserrat Medium"/>
              </a:rPr>
              <a:t>10</a:t>
            </a:r>
            <a:r>
              <a:rPr lang="ja" altLang="en-US" dirty="0">
                <a:latin typeface="Montserrat Medium"/>
              </a:rPr>
              <a:t> </a:t>
            </a:r>
            <a:r>
              <a:rPr lang="en-US" altLang="ja" dirty="0">
                <a:latin typeface="Montserrat Medium"/>
              </a:rPr>
              <a:t>upgrade</a:t>
            </a:r>
            <a:endParaRPr lang="ja" altLang="en-US" dirty="0"/>
          </a:p>
          <a:p>
            <a:r>
              <a:rPr lang="en-US" dirty="0">
                <a:latin typeface="Montserrat Medium"/>
              </a:rPr>
              <a:t>The department's work-at-home agreement with Microsoft provides them </a:t>
            </a:r>
            <a:endParaRPr lang="en-US" dirty="0"/>
          </a:p>
          <a:p>
            <a:pPr>
              <a:buNone/>
            </a:pPr>
            <a:r>
              <a:rPr lang="en-US" dirty="0">
                <a:latin typeface="Montserrat Medium"/>
              </a:rPr>
              <a:t>   with </a:t>
            </a:r>
            <a:r>
              <a:rPr lang="en-US" altLang="ja" dirty="0">
                <a:latin typeface="Montserrat Medium"/>
              </a:rPr>
              <a:t>Windows</a:t>
            </a:r>
            <a:r>
              <a:rPr lang="ja" altLang="en-US" dirty="0">
                <a:latin typeface="Montserrat Medium"/>
              </a:rPr>
              <a:t> </a:t>
            </a:r>
            <a:r>
              <a:rPr lang="en-US" altLang="ja" dirty="0">
                <a:latin typeface="Montserrat Medium"/>
              </a:rPr>
              <a:t>10</a:t>
            </a:r>
            <a:r>
              <a:rPr lang="ja" altLang="en-US" dirty="0">
                <a:latin typeface="Montserrat Medium"/>
              </a:rPr>
              <a:t> </a:t>
            </a:r>
            <a:r>
              <a:rPr lang="en-US" altLang="ja" dirty="0">
                <a:latin typeface="Montserrat Medium"/>
              </a:rPr>
              <a:t>Education</a:t>
            </a:r>
            <a:r>
              <a:rPr lang="ja" altLang="en-US" dirty="0">
                <a:latin typeface="Montserrat Medium"/>
              </a:rPr>
              <a:t> </a:t>
            </a:r>
            <a:r>
              <a:rPr lang="en-US" dirty="0">
                <a:latin typeface="Montserrat Medium"/>
              </a:rPr>
              <a:t>for their personal device. Please </a:t>
            </a:r>
            <a:r>
              <a:rPr lang="en-US" altLang="ja" dirty="0">
                <a:latin typeface="Montserrat Medium"/>
              </a:rPr>
              <a:t>advise ANY</a:t>
            </a:r>
            <a:r>
              <a:rPr lang="ja" altLang="en-US" dirty="0">
                <a:latin typeface="Montserrat Medium"/>
              </a:rPr>
              <a:t> </a:t>
            </a:r>
            <a:endParaRPr lang="en-US" dirty="0"/>
          </a:p>
          <a:p>
            <a:pPr>
              <a:buNone/>
            </a:pPr>
            <a:r>
              <a:rPr lang="en-US" altLang="ja" dirty="0">
                <a:latin typeface="Montserrat Medium"/>
              </a:rPr>
              <a:t>   students</a:t>
            </a:r>
            <a:r>
              <a:rPr lang="ja" altLang="en-US" dirty="0">
                <a:latin typeface="Montserrat Medium"/>
              </a:rPr>
              <a:t> </a:t>
            </a:r>
            <a:r>
              <a:rPr lang="en-US" altLang="ja" dirty="0">
                <a:latin typeface="Montserrat Medium"/>
              </a:rPr>
              <a:t>still</a:t>
            </a:r>
            <a:r>
              <a:rPr lang="ja" altLang="en-US" dirty="0">
                <a:latin typeface="Montserrat Medium"/>
              </a:rPr>
              <a:t> </a:t>
            </a:r>
            <a:r>
              <a:rPr lang="en-US" altLang="ja" dirty="0">
                <a:latin typeface="Montserrat Medium"/>
              </a:rPr>
              <a:t>using</a:t>
            </a:r>
            <a:r>
              <a:rPr lang="ja" altLang="en-US" dirty="0">
                <a:latin typeface="Montserrat Medium"/>
              </a:rPr>
              <a:t> </a:t>
            </a:r>
            <a:r>
              <a:rPr lang="en-US" altLang="ja" dirty="0">
                <a:latin typeface="Montserrat Medium"/>
              </a:rPr>
              <a:t>Windows</a:t>
            </a:r>
            <a:r>
              <a:rPr lang="ja" altLang="en-US" dirty="0">
                <a:latin typeface="Montserrat Medium"/>
              </a:rPr>
              <a:t> </a:t>
            </a:r>
            <a:r>
              <a:rPr lang="en-US" altLang="ja" dirty="0">
                <a:latin typeface="Montserrat Medium"/>
              </a:rPr>
              <a:t>7</a:t>
            </a:r>
            <a:r>
              <a:rPr lang="ja" altLang="en-US" dirty="0">
                <a:latin typeface="Montserrat Medium"/>
              </a:rPr>
              <a:t> </a:t>
            </a:r>
            <a:r>
              <a:rPr lang="en-US" dirty="0">
                <a:latin typeface="Montserrat Medium"/>
              </a:rPr>
              <a:t>that they need to </a:t>
            </a:r>
            <a:r>
              <a:rPr lang="en-US" altLang="ja" dirty="0">
                <a:latin typeface="Montserrat Medium"/>
              </a:rPr>
              <a:t>upgrade</a:t>
            </a:r>
            <a:r>
              <a:rPr lang="en-US" dirty="0">
                <a:latin typeface="Montserrat Medium"/>
              </a:rPr>
              <a:t>. Their work-at-home  </a:t>
            </a:r>
          </a:p>
          <a:p>
            <a:pPr>
              <a:buNone/>
            </a:pPr>
            <a:r>
              <a:rPr lang="en-US" dirty="0">
                <a:latin typeface="Montserrat Medium"/>
              </a:rPr>
              <a:t>   software </a:t>
            </a:r>
            <a:r>
              <a:rPr lang="en-US" dirty="0" err="1">
                <a:latin typeface="Montserrat Medium"/>
              </a:rPr>
              <a:t>licence</a:t>
            </a:r>
            <a:r>
              <a:rPr lang="en-US" dirty="0">
                <a:latin typeface="Montserrat Medium"/>
              </a:rPr>
              <a:t> is available from: </a:t>
            </a:r>
            <a:r>
              <a:rPr lang="en-US" altLang="ja" dirty="0">
                <a:latin typeface="Montserrat Medium"/>
                <a:hlinkClick r:id="rId2"/>
              </a:rPr>
              <a:t>https://T4L.link/win10student</a:t>
            </a:r>
            <a:endParaRPr lang="en-US" dirty="0">
              <a:latin typeface="Montserrat Medium"/>
            </a:endParaRPr>
          </a:p>
          <a:p>
            <a:pPr>
              <a:buNone/>
            </a:pPr>
            <a:endParaRPr lang="en-US" altLang="ja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BD6FC43-EC6F-4A78-99E9-73D359E01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Montserrat SemiBold"/>
              </a:rPr>
              <a:t>Windows 7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D809F7-A56B-419D-8D25-AE075A2E8AF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vert="horz" wrap="square" lIns="0" tIns="45720" rIns="91440" bIns="45720" rtlCol="0" anchor="t">
            <a:noAutofit/>
          </a:bodyPr>
          <a:lstStyle/>
          <a:p>
            <a:r>
              <a:rPr lang="en-US" dirty="0">
                <a:latin typeface="Montserrat SemiBold"/>
              </a:rPr>
              <a:t>Student BYOD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71DF1-0070-4A03-881A-959730B289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5116C895-348D-4FA1-AC3F-6A98EE2CBA64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6" name="Picture 6" descr="A person using a computer&#10;&#10;Description generated with very high confidence">
            <a:extLst>
              <a:ext uri="{FF2B5EF4-FFF2-40B4-BE49-F238E27FC236}">
                <a16:creationId xmlns:a16="http://schemas.microsoft.com/office/drawing/2014/main" id="{A687753E-5466-420E-AC33-904671A482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5901" y="364232"/>
            <a:ext cx="1865210" cy="1205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63755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 Medium</vt:lpstr>
      <vt:lpstr>Montserrat SemiBold</vt:lpstr>
      <vt:lpstr>Office Theme</vt:lpstr>
      <vt:lpstr>Windows 7</vt:lpstr>
    </vt:vector>
  </TitlesOfParts>
  <Company>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Windows 7</dc:title>
  <dc:creator>Sheree Bourke</dc:creator>
  <cp:lastModifiedBy>Joasia Gajda</cp:lastModifiedBy>
  <cp:revision>2</cp:revision>
  <dcterms:created xsi:type="dcterms:W3CDTF">2019-12-05T23:01:48Z</dcterms:created>
  <dcterms:modified xsi:type="dcterms:W3CDTF">2019-12-05T23:32:27Z</dcterms:modified>
</cp:coreProperties>
</file>